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6"/>
  </p:handoutMasterIdLst>
  <p:sldIdLst>
    <p:sldId id="256" r:id="rId3"/>
    <p:sldId id="261" r:id="rId4"/>
  </p:sldIdLst>
  <p:sldSz cx="7559675" cy="10691495"/>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7"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60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6" d="100"/>
          <a:sy n="116" d="100"/>
        </p:scale>
        <p:origin x="336" y="108"/>
      </p:cViewPr>
      <p:guideLst>
        <p:guide orient="horz" pos="3367"/>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337950" y="1143000"/>
            <a:ext cx="21821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45044" y="1749826"/>
            <a:ext cx="5670263" cy="3722400"/>
          </a:xfrm>
        </p:spPr>
        <p:txBody>
          <a:bodyPr anchor="b"/>
          <a:lstStyle>
            <a:lvl1pPr algn="ctr">
              <a:defRPr sz="496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945044" y="5615776"/>
            <a:ext cx="5670263" cy="2581424"/>
          </a:xfrm>
        </p:spPr>
        <p:txBody>
          <a:bodyPr/>
          <a:lstStyle>
            <a:lvl1pPr marL="0" indent="0" algn="ctr">
              <a:buNone/>
              <a:defRPr sz="1985"/>
            </a:lvl1pPr>
            <a:lvl2pPr marL="377825" indent="0" algn="ctr">
              <a:buNone/>
              <a:defRPr sz="1655"/>
            </a:lvl2pPr>
            <a:lvl3pPr marL="756285" indent="0" algn="ctr">
              <a:buNone/>
              <a:defRPr sz="1490"/>
            </a:lvl3pPr>
            <a:lvl4pPr marL="1134110" indent="0" algn="ctr">
              <a:buNone/>
              <a:defRPr sz="1325"/>
            </a:lvl4pPr>
            <a:lvl5pPr marL="1511935" indent="0" algn="ctr">
              <a:buNone/>
              <a:defRPr sz="1325"/>
            </a:lvl5pPr>
            <a:lvl6pPr marL="1889760" indent="0" algn="ctr">
              <a:buNone/>
              <a:defRPr sz="1325"/>
            </a:lvl6pPr>
            <a:lvl7pPr marL="2268220" indent="0" algn="ctr">
              <a:buNone/>
              <a:defRPr sz="1325"/>
            </a:lvl7pPr>
            <a:lvl8pPr marL="2646045" indent="0" algn="ctr">
              <a:buNone/>
              <a:defRPr sz="1325"/>
            </a:lvl8pPr>
            <a:lvl9pPr marL="3023870" indent="0" algn="ctr">
              <a:buNone/>
              <a:defRPr sz="1325"/>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5410376" y="569250"/>
            <a:ext cx="1630201" cy="9060976"/>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19774" y="569250"/>
            <a:ext cx="4796097" cy="9060976"/>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515836" y="2665576"/>
            <a:ext cx="6520802" cy="4447574"/>
          </a:xfrm>
        </p:spPr>
        <p:txBody>
          <a:bodyPr anchor="b"/>
          <a:lstStyle>
            <a:lvl1pPr>
              <a:defRPr sz="496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515836" y="7155226"/>
            <a:ext cx="6520802" cy="2338874"/>
          </a:xfrm>
        </p:spPr>
        <p:txBody>
          <a:bodyPr/>
          <a:lstStyle>
            <a:lvl1pPr marL="0" indent="0">
              <a:buNone/>
              <a:defRPr sz="1985">
                <a:solidFill>
                  <a:schemeClr val="tx1">
                    <a:tint val="75000"/>
                  </a:schemeClr>
                </a:solidFill>
              </a:defRPr>
            </a:lvl1pPr>
            <a:lvl2pPr marL="377825" indent="0">
              <a:buNone/>
              <a:defRPr sz="1655">
                <a:solidFill>
                  <a:schemeClr val="tx1">
                    <a:tint val="75000"/>
                  </a:schemeClr>
                </a:solidFill>
              </a:defRPr>
            </a:lvl2pPr>
            <a:lvl3pPr marL="756285" indent="0">
              <a:buNone/>
              <a:defRPr sz="1490">
                <a:solidFill>
                  <a:schemeClr val="tx1">
                    <a:tint val="75000"/>
                  </a:schemeClr>
                </a:solidFill>
              </a:defRPr>
            </a:lvl3pPr>
            <a:lvl4pPr marL="1134110" indent="0">
              <a:buNone/>
              <a:defRPr sz="1325">
                <a:solidFill>
                  <a:schemeClr val="tx1">
                    <a:tint val="75000"/>
                  </a:schemeClr>
                </a:solidFill>
              </a:defRPr>
            </a:lvl4pPr>
            <a:lvl5pPr marL="1511935" indent="0">
              <a:buNone/>
              <a:defRPr sz="1325">
                <a:solidFill>
                  <a:schemeClr val="tx1">
                    <a:tint val="75000"/>
                  </a:schemeClr>
                </a:solidFill>
              </a:defRPr>
            </a:lvl5pPr>
            <a:lvl6pPr marL="1889760" indent="0">
              <a:buNone/>
              <a:defRPr sz="1325">
                <a:solidFill>
                  <a:schemeClr val="tx1">
                    <a:tint val="75000"/>
                  </a:schemeClr>
                </a:solidFill>
              </a:defRPr>
            </a:lvl6pPr>
            <a:lvl7pPr marL="2268220" indent="0">
              <a:buNone/>
              <a:defRPr sz="1325">
                <a:solidFill>
                  <a:schemeClr val="tx1">
                    <a:tint val="75000"/>
                  </a:schemeClr>
                </a:solidFill>
              </a:defRPr>
            </a:lvl7pPr>
            <a:lvl8pPr marL="2646045" indent="0">
              <a:buNone/>
              <a:defRPr sz="1325">
                <a:solidFill>
                  <a:schemeClr val="tx1">
                    <a:tint val="75000"/>
                  </a:schemeClr>
                </a:solidFill>
              </a:defRPr>
            </a:lvl8pPr>
            <a:lvl9pPr marL="3023870" indent="0">
              <a:buNone/>
              <a:defRPr sz="1325">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19774" y="2846250"/>
            <a:ext cx="3213149" cy="678397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3827427" y="2846250"/>
            <a:ext cx="3213149" cy="678397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520759" y="569250"/>
            <a:ext cx="6520802" cy="2066626"/>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520759" y="2621026"/>
            <a:ext cx="3198382" cy="1284524"/>
          </a:xfrm>
        </p:spPr>
        <p:txBody>
          <a:bodyPr anchor="b"/>
          <a:lstStyle>
            <a:lvl1pPr marL="0" indent="0">
              <a:buNone/>
              <a:defRPr sz="1985" b="1"/>
            </a:lvl1pPr>
            <a:lvl2pPr marL="377825" indent="0">
              <a:buNone/>
              <a:defRPr sz="1655" b="1"/>
            </a:lvl2pPr>
            <a:lvl3pPr marL="756285" indent="0">
              <a:buNone/>
              <a:defRPr sz="1490" b="1"/>
            </a:lvl3pPr>
            <a:lvl4pPr marL="1134110" indent="0">
              <a:buNone/>
              <a:defRPr sz="1325" b="1"/>
            </a:lvl4pPr>
            <a:lvl5pPr marL="1511935" indent="0">
              <a:buNone/>
              <a:defRPr sz="1325" b="1"/>
            </a:lvl5pPr>
            <a:lvl6pPr marL="1889760" indent="0">
              <a:buNone/>
              <a:defRPr sz="1325" b="1"/>
            </a:lvl6pPr>
            <a:lvl7pPr marL="2268220" indent="0">
              <a:buNone/>
              <a:defRPr sz="1325" b="1"/>
            </a:lvl7pPr>
            <a:lvl8pPr marL="2646045" indent="0">
              <a:buNone/>
              <a:defRPr sz="1325" b="1"/>
            </a:lvl8pPr>
            <a:lvl9pPr marL="3023870" indent="0">
              <a:buNone/>
              <a:defRPr sz="1325"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520759" y="3905550"/>
            <a:ext cx="3198382" cy="574447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3827427" y="2621026"/>
            <a:ext cx="3214134" cy="1284524"/>
          </a:xfrm>
        </p:spPr>
        <p:txBody>
          <a:bodyPr anchor="b"/>
          <a:lstStyle>
            <a:lvl1pPr marL="0" indent="0">
              <a:buNone/>
              <a:defRPr sz="1985" b="1"/>
            </a:lvl1pPr>
            <a:lvl2pPr marL="377825" indent="0">
              <a:buNone/>
              <a:defRPr sz="1655" b="1"/>
            </a:lvl2pPr>
            <a:lvl3pPr marL="756285" indent="0">
              <a:buNone/>
              <a:defRPr sz="1490" b="1"/>
            </a:lvl3pPr>
            <a:lvl4pPr marL="1134110" indent="0">
              <a:buNone/>
              <a:defRPr sz="1325" b="1"/>
            </a:lvl4pPr>
            <a:lvl5pPr marL="1511935" indent="0">
              <a:buNone/>
              <a:defRPr sz="1325" b="1"/>
            </a:lvl5pPr>
            <a:lvl6pPr marL="1889760" indent="0">
              <a:buNone/>
              <a:defRPr sz="1325" b="1"/>
            </a:lvl6pPr>
            <a:lvl7pPr marL="2268220" indent="0">
              <a:buNone/>
              <a:defRPr sz="1325" b="1"/>
            </a:lvl7pPr>
            <a:lvl8pPr marL="2646045" indent="0">
              <a:buNone/>
              <a:defRPr sz="1325" b="1"/>
            </a:lvl8pPr>
            <a:lvl9pPr marL="3023870" indent="0">
              <a:buNone/>
              <a:defRPr sz="1325"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3827427" y="3905550"/>
            <a:ext cx="3214134" cy="574447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520759" y="712800"/>
            <a:ext cx="2438410" cy="2494800"/>
          </a:xfrm>
        </p:spPr>
        <p:txBody>
          <a:bodyPr anchor="b"/>
          <a:lstStyle>
            <a:lvl1pPr>
              <a:defRPr sz="2645"/>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214134" y="1539450"/>
            <a:ext cx="3827427" cy="7598250"/>
          </a:xfrm>
        </p:spPr>
        <p:txBody>
          <a:bodyPr/>
          <a:lstStyle>
            <a:lvl1pPr>
              <a:defRPr sz="2645"/>
            </a:lvl1pPr>
            <a:lvl2pPr>
              <a:defRPr sz="2315"/>
            </a:lvl2pPr>
            <a:lvl3pPr>
              <a:defRPr sz="1985"/>
            </a:lvl3pPr>
            <a:lvl4pPr>
              <a:defRPr sz="1655"/>
            </a:lvl4pPr>
            <a:lvl5pPr>
              <a:defRPr sz="1655"/>
            </a:lvl5pPr>
            <a:lvl6pPr>
              <a:defRPr sz="1655"/>
            </a:lvl6pPr>
            <a:lvl7pPr>
              <a:defRPr sz="1655"/>
            </a:lvl7pPr>
            <a:lvl8pPr>
              <a:defRPr sz="1655"/>
            </a:lvl8pPr>
            <a:lvl9pPr>
              <a:defRPr sz="1655"/>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520759" y="3207600"/>
            <a:ext cx="2438410" cy="5942476"/>
          </a:xfrm>
        </p:spPr>
        <p:txBody>
          <a:bodyPr/>
          <a:lstStyle>
            <a:lvl1pPr marL="0" indent="0">
              <a:buNone/>
              <a:defRPr sz="1325"/>
            </a:lvl1pPr>
            <a:lvl2pPr marL="377825" indent="0">
              <a:buNone/>
              <a:defRPr sz="1155"/>
            </a:lvl2pPr>
            <a:lvl3pPr marL="756285" indent="0">
              <a:buNone/>
              <a:defRPr sz="990"/>
            </a:lvl3pPr>
            <a:lvl4pPr marL="1134110" indent="0">
              <a:buNone/>
              <a:defRPr sz="825"/>
            </a:lvl4pPr>
            <a:lvl5pPr marL="1511935" indent="0">
              <a:buNone/>
              <a:defRPr sz="825"/>
            </a:lvl5pPr>
            <a:lvl6pPr marL="1889760" indent="0">
              <a:buNone/>
              <a:defRPr sz="825"/>
            </a:lvl6pPr>
            <a:lvl7pPr marL="2268220" indent="0">
              <a:buNone/>
              <a:defRPr sz="825"/>
            </a:lvl7pPr>
            <a:lvl8pPr marL="2646045" indent="0">
              <a:buNone/>
              <a:defRPr sz="825"/>
            </a:lvl8pPr>
            <a:lvl9pPr marL="3023870" indent="0">
              <a:buNone/>
              <a:defRPr sz="82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520759" y="712800"/>
            <a:ext cx="2438410" cy="2494800"/>
          </a:xfrm>
        </p:spPr>
        <p:txBody>
          <a:bodyPr anchor="b"/>
          <a:lstStyle>
            <a:lvl1pPr>
              <a:defRPr sz="2645"/>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214134" y="1539450"/>
            <a:ext cx="3827427" cy="7598250"/>
          </a:xfrm>
        </p:spPr>
        <p:txBody>
          <a:bodyPr/>
          <a:lstStyle>
            <a:lvl1pPr marL="0" indent="0">
              <a:buNone/>
              <a:defRPr sz="2645"/>
            </a:lvl1pPr>
            <a:lvl2pPr marL="377825" indent="0">
              <a:buNone/>
              <a:defRPr sz="2315"/>
            </a:lvl2pPr>
            <a:lvl3pPr marL="756285" indent="0">
              <a:buNone/>
              <a:defRPr sz="1985"/>
            </a:lvl3pPr>
            <a:lvl4pPr marL="1134110" indent="0">
              <a:buNone/>
              <a:defRPr sz="1655"/>
            </a:lvl4pPr>
            <a:lvl5pPr marL="1511935" indent="0">
              <a:buNone/>
              <a:defRPr sz="1655"/>
            </a:lvl5pPr>
            <a:lvl6pPr marL="1889760" indent="0">
              <a:buNone/>
              <a:defRPr sz="1655"/>
            </a:lvl6pPr>
            <a:lvl7pPr marL="2268220" indent="0">
              <a:buNone/>
              <a:defRPr sz="1655"/>
            </a:lvl7pPr>
            <a:lvl8pPr marL="2646045" indent="0">
              <a:buNone/>
              <a:defRPr sz="1655"/>
            </a:lvl8pPr>
            <a:lvl9pPr marL="3023870" indent="0">
              <a:buNone/>
              <a:defRPr sz="1655"/>
            </a:lvl9pPr>
          </a:lstStyle>
          <a:p>
            <a:endParaRPr lang="zh-CN" altLang="en-US"/>
          </a:p>
        </p:txBody>
      </p:sp>
      <p:sp>
        <p:nvSpPr>
          <p:cNvPr id="4" name="文本占位符 3"/>
          <p:cNvSpPr>
            <a:spLocks noGrp="1"/>
          </p:cNvSpPr>
          <p:nvPr>
            <p:ph type="body" sz="half" idx="2"/>
          </p:nvPr>
        </p:nvSpPr>
        <p:spPr>
          <a:xfrm>
            <a:off x="520759" y="3207600"/>
            <a:ext cx="2438410" cy="5942476"/>
          </a:xfrm>
        </p:spPr>
        <p:txBody>
          <a:bodyPr/>
          <a:lstStyle>
            <a:lvl1pPr marL="0" indent="0">
              <a:buNone/>
              <a:defRPr sz="1325"/>
            </a:lvl1pPr>
            <a:lvl2pPr marL="377825" indent="0">
              <a:buNone/>
              <a:defRPr sz="1155"/>
            </a:lvl2pPr>
            <a:lvl3pPr marL="756285" indent="0">
              <a:buNone/>
              <a:defRPr sz="990"/>
            </a:lvl3pPr>
            <a:lvl4pPr marL="1134110" indent="0">
              <a:buNone/>
              <a:defRPr sz="825"/>
            </a:lvl4pPr>
            <a:lvl5pPr marL="1511935" indent="0">
              <a:buNone/>
              <a:defRPr sz="825"/>
            </a:lvl5pPr>
            <a:lvl6pPr marL="1889760" indent="0">
              <a:buNone/>
              <a:defRPr sz="825"/>
            </a:lvl6pPr>
            <a:lvl7pPr marL="2268220" indent="0">
              <a:buNone/>
              <a:defRPr sz="825"/>
            </a:lvl7pPr>
            <a:lvl8pPr marL="2646045" indent="0">
              <a:buNone/>
              <a:defRPr sz="825"/>
            </a:lvl8pPr>
            <a:lvl9pPr marL="3023870" indent="0">
              <a:buNone/>
              <a:defRPr sz="82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19774" y="569250"/>
            <a:ext cx="6520802" cy="2066626"/>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519774" y="2846250"/>
            <a:ext cx="6520802" cy="6783976"/>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519774" y="9909900"/>
            <a:ext cx="1701079" cy="569250"/>
          </a:xfrm>
          <a:prstGeom prst="rect">
            <a:avLst/>
          </a:prstGeom>
        </p:spPr>
        <p:txBody>
          <a:bodyPr vert="horz" lIns="91440" tIns="45720" rIns="91440" bIns="45720" rtlCol="0" anchor="ctr"/>
          <a:lstStyle>
            <a:lvl1pPr algn="l">
              <a:defRPr sz="99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2504366" y="9909900"/>
            <a:ext cx="2551618" cy="569250"/>
          </a:xfrm>
          <a:prstGeom prst="rect">
            <a:avLst/>
          </a:prstGeom>
        </p:spPr>
        <p:txBody>
          <a:bodyPr vert="horz" lIns="91440" tIns="45720" rIns="91440" bIns="45720" rtlCol="0" anchor="ctr"/>
          <a:lstStyle>
            <a:lvl1pPr algn="ctr">
              <a:defRPr sz="99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5339498" y="9909900"/>
            <a:ext cx="1701079" cy="569250"/>
          </a:xfrm>
          <a:prstGeom prst="rect">
            <a:avLst/>
          </a:prstGeom>
        </p:spPr>
        <p:txBody>
          <a:bodyPr vert="horz" lIns="91440" tIns="45720" rIns="91440" bIns="45720" rtlCol="0" anchor="ctr"/>
          <a:lstStyle>
            <a:lvl1pPr algn="r">
              <a:defRPr sz="99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756285" rtl="0" eaLnBrk="1" latinLnBrk="0" hangingPunct="1">
        <a:lnSpc>
          <a:spcPct val="90000"/>
        </a:lnSpc>
        <a:spcBef>
          <a:spcPct val="0"/>
        </a:spcBef>
        <a:buNone/>
        <a:defRPr sz="3640" kern="1200">
          <a:solidFill>
            <a:schemeClr val="tx1"/>
          </a:solidFill>
          <a:latin typeface="+mj-lt"/>
          <a:ea typeface="+mj-ea"/>
          <a:cs typeface="+mj-cs"/>
        </a:defRPr>
      </a:lvl1pPr>
    </p:titleStyle>
    <p:bodyStyle>
      <a:lvl1pPr marL="189230" indent="-189230" algn="l" defTabSz="756285" rtl="0" eaLnBrk="1" latinLnBrk="0" hangingPunct="1">
        <a:lnSpc>
          <a:spcPct val="90000"/>
        </a:lnSpc>
        <a:spcBef>
          <a:spcPts val="825"/>
        </a:spcBef>
        <a:buFont typeface="Arial" panose="020B0604020202020204" pitchFamily="34" charset="0"/>
        <a:buChar char="•"/>
        <a:defRPr sz="2315" kern="1200">
          <a:solidFill>
            <a:schemeClr val="tx1"/>
          </a:solidFill>
          <a:latin typeface="+mn-lt"/>
          <a:ea typeface="+mn-ea"/>
          <a:cs typeface="+mn-cs"/>
        </a:defRPr>
      </a:lvl1pPr>
      <a:lvl2pPr marL="567055" indent="-189230" algn="l" defTabSz="756285" rtl="0" eaLnBrk="1" latinLnBrk="0" hangingPunct="1">
        <a:lnSpc>
          <a:spcPct val="90000"/>
        </a:lnSpc>
        <a:spcBef>
          <a:spcPct val="83000"/>
        </a:spcBef>
        <a:buFont typeface="Arial" panose="020B0604020202020204" pitchFamily="34" charset="0"/>
        <a:buChar char="•"/>
        <a:defRPr sz="1985" kern="1200">
          <a:solidFill>
            <a:schemeClr val="tx1"/>
          </a:solidFill>
          <a:latin typeface="+mn-lt"/>
          <a:ea typeface="+mn-ea"/>
          <a:cs typeface="+mn-cs"/>
        </a:defRPr>
      </a:lvl2pPr>
      <a:lvl3pPr marL="944880" indent="-189230" algn="l" defTabSz="756285" rtl="0" eaLnBrk="1" latinLnBrk="0" hangingPunct="1">
        <a:lnSpc>
          <a:spcPct val="90000"/>
        </a:lnSpc>
        <a:spcBef>
          <a:spcPct val="83000"/>
        </a:spcBef>
        <a:buFont typeface="Arial" panose="020B0604020202020204" pitchFamily="34" charset="0"/>
        <a:buChar char="•"/>
        <a:defRPr sz="1655" kern="1200">
          <a:solidFill>
            <a:schemeClr val="tx1"/>
          </a:solidFill>
          <a:latin typeface="+mn-lt"/>
          <a:ea typeface="+mn-ea"/>
          <a:cs typeface="+mn-cs"/>
        </a:defRPr>
      </a:lvl3pPr>
      <a:lvl4pPr marL="1322705" indent="-189230" algn="l" defTabSz="756285" rtl="0" eaLnBrk="1" latinLnBrk="0" hangingPunct="1">
        <a:lnSpc>
          <a:spcPct val="90000"/>
        </a:lnSpc>
        <a:spcBef>
          <a:spcPct val="83000"/>
        </a:spcBef>
        <a:buFont typeface="Arial" panose="020B0604020202020204" pitchFamily="34" charset="0"/>
        <a:buChar char="•"/>
        <a:defRPr sz="1490" kern="1200">
          <a:solidFill>
            <a:schemeClr val="tx1"/>
          </a:solidFill>
          <a:latin typeface="+mn-lt"/>
          <a:ea typeface="+mn-ea"/>
          <a:cs typeface="+mn-cs"/>
        </a:defRPr>
      </a:lvl4pPr>
      <a:lvl5pPr marL="1701165" indent="-189230" algn="l" defTabSz="756285" rtl="0" eaLnBrk="1" latinLnBrk="0" hangingPunct="1">
        <a:lnSpc>
          <a:spcPct val="90000"/>
        </a:lnSpc>
        <a:spcBef>
          <a:spcPct val="83000"/>
        </a:spcBef>
        <a:buFont typeface="Arial" panose="020B0604020202020204" pitchFamily="34" charset="0"/>
        <a:buChar char="•"/>
        <a:defRPr sz="1490" kern="1200">
          <a:solidFill>
            <a:schemeClr val="tx1"/>
          </a:solidFill>
          <a:latin typeface="+mn-lt"/>
          <a:ea typeface="+mn-ea"/>
          <a:cs typeface="+mn-cs"/>
        </a:defRPr>
      </a:lvl5pPr>
      <a:lvl6pPr marL="2078990" indent="-189230" algn="l" defTabSz="756285" rtl="0" eaLnBrk="1" latinLnBrk="0" hangingPunct="1">
        <a:lnSpc>
          <a:spcPct val="90000"/>
        </a:lnSpc>
        <a:spcBef>
          <a:spcPct val="83000"/>
        </a:spcBef>
        <a:buFont typeface="Arial" panose="020B0604020202020204" pitchFamily="34" charset="0"/>
        <a:buChar char="•"/>
        <a:defRPr sz="1490" kern="1200">
          <a:solidFill>
            <a:schemeClr val="tx1"/>
          </a:solidFill>
          <a:latin typeface="+mn-lt"/>
          <a:ea typeface="+mn-ea"/>
          <a:cs typeface="+mn-cs"/>
        </a:defRPr>
      </a:lvl6pPr>
      <a:lvl7pPr marL="2456815" indent="-189230" algn="l" defTabSz="756285" rtl="0" eaLnBrk="1" latinLnBrk="0" hangingPunct="1">
        <a:lnSpc>
          <a:spcPct val="90000"/>
        </a:lnSpc>
        <a:spcBef>
          <a:spcPct val="83000"/>
        </a:spcBef>
        <a:buFont typeface="Arial" panose="020B0604020202020204" pitchFamily="34" charset="0"/>
        <a:buChar char="•"/>
        <a:defRPr sz="1490" kern="1200">
          <a:solidFill>
            <a:schemeClr val="tx1"/>
          </a:solidFill>
          <a:latin typeface="+mn-lt"/>
          <a:ea typeface="+mn-ea"/>
          <a:cs typeface="+mn-cs"/>
        </a:defRPr>
      </a:lvl7pPr>
      <a:lvl8pPr marL="2835275" indent="-189230" algn="l" defTabSz="756285" rtl="0" eaLnBrk="1" latinLnBrk="0" hangingPunct="1">
        <a:lnSpc>
          <a:spcPct val="90000"/>
        </a:lnSpc>
        <a:spcBef>
          <a:spcPct val="83000"/>
        </a:spcBef>
        <a:buFont typeface="Arial" panose="020B0604020202020204" pitchFamily="34" charset="0"/>
        <a:buChar char="•"/>
        <a:defRPr sz="1490" kern="1200">
          <a:solidFill>
            <a:schemeClr val="tx1"/>
          </a:solidFill>
          <a:latin typeface="+mn-lt"/>
          <a:ea typeface="+mn-ea"/>
          <a:cs typeface="+mn-cs"/>
        </a:defRPr>
      </a:lvl8pPr>
      <a:lvl9pPr marL="3213100" indent="-189230" algn="l" defTabSz="756285" rtl="0" eaLnBrk="1" latinLnBrk="0" hangingPunct="1">
        <a:lnSpc>
          <a:spcPct val="90000"/>
        </a:lnSpc>
        <a:spcBef>
          <a:spcPct val="83000"/>
        </a:spcBef>
        <a:buFont typeface="Arial" panose="020B0604020202020204" pitchFamily="34" charset="0"/>
        <a:buChar char="•"/>
        <a:defRPr sz="1490" kern="1200">
          <a:solidFill>
            <a:schemeClr val="tx1"/>
          </a:solidFill>
          <a:latin typeface="+mn-lt"/>
          <a:ea typeface="+mn-ea"/>
          <a:cs typeface="+mn-cs"/>
        </a:defRPr>
      </a:lvl9pPr>
    </p:bodyStyle>
    <p:otherStyle>
      <a:defPPr>
        <a:defRPr lang="zh-CN"/>
      </a:defPPr>
      <a:lvl1pPr marL="0" algn="l" defTabSz="756285" rtl="0" eaLnBrk="1" latinLnBrk="0" hangingPunct="1">
        <a:defRPr sz="1490" kern="1200">
          <a:solidFill>
            <a:schemeClr val="tx1"/>
          </a:solidFill>
          <a:latin typeface="+mn-lt"/>
          <a:ea typeface="+mn-ea"/>
          <a:cs typeface="+mn-cs"/>
        </a:defRPr>
      </a:lvl1pPr>
      <a:lvl2pPr marL="377825" algn="l" defTabSz="756285" rtl="0" eaLnBrk="1" latinLnBrk="0" hangingPunct="1">
        <a:defRPr sz="1490" kern="1200">
          <a:solidFill>
            <a:schemeClr val="tx1"/>
          </a:solidFill>
          <a:latin typeface="+mn-lt"/>
          <a:ea typeface="+mn-ea"/>
          <a:cs typeface="+mn-cs"/>
        </a:defRPr>
      </a:lvl2pPr>
      <a:lvl3pPr marL="756285" algn="l" defTabSz="756285" rtl="0" eaLnBrk="1" latinLnBrk="0" hangingPunct="1">
        <a:defRPr sz="1490" kern="1200">
          <a:solidFill>
            <a:schemeClr val="tx1"/>
          </a:solidFill>
          <a:latin typeface="+mn-lt"/>
          <a:ea typeface="+mn-ea"/>
          <a:cs typeface="+mn-cs"/>
        </a:defRPr>
      </a:lvl3pPr>
      <a:lvl4pPr marL="1134110" algn="l" defTabSz="756285" rtl="0" eaLnBrk="1" latinLnBrk="0" hangingPunct="1">
        <a:defRPr sz="1490" kern="1200">
          <a:solidFill>
            <a:schemeClr val="tx1"/>
          </a:solidFill>
          <a:latin typeface="+mn-lt"/>
          <a:ea typeface="+mn-ea"/>
          <a:cs typeface="+mn-cs"/>
        </a:defRPr>
      </a:lvl4pPr>
      <a:lvl5pPr marL="1511935" algn="l" defTabSz="756285" rtl="0" eaLnBrk="1" latinLnBrk="0" hangingPunct="1">
        <a:defRPr sz="1490" kern="1200">
          <a:solidFill>
            <a:schemeClr val="tx1"/>
          </a:solidFill>
          <a:latin typeface="+mn-lt"/>
          <a:ea typeface="+mn-ea"/>
          <a:cs typeface="+mn-cs"/>
        </a:defRPr>
      </a:lvl5pPr>
      <a:lvl6pPr marL="1889760" algn="l" defTabSz="756285" rtl="0" eaLnBrk="1" latinLnBrk="0" hangingPunct="1">
        <a:defRPr sz="1490" kern="1200">
          <a:solidFill>
            <a:schemeClr val="tx1"/>
          </a:solidFill>
          <a:latin typeface="+mn-lt"/>
          <a:ea typeface="+mn-ea"/>
          <a:cs typeface="+mn-cs"/>
        </a:defRPr>
      </a:lvl6pPr>
      <a:lvl7pPr marL="2268220" algn="l" defTabSz="756285" rtl="0" eaLnBrk="1" latinLnBrk="0" hangingPunct="1">
        <a:defRPr sz="1490" kern="1200">
          <a:solidFill>
            <a:schemeClr val="tx1"/>
          </a:solidFill>
          <a:latin typeface="+mn-lt"/>
          <a:ea typeface="+mn-ea"/>
          <a:cs typeface="+mn-cs"/>
        </a:defRPr>
      </a:lvl7pPr>
      <a:lvl8pPr marL="2646045" algn="l" defTabSz="756285" rtl="0" eaLnBrk="1" latinLnBrk="0" hangingPunct="1">
        <a:defRPr sz="1490" kern="1200">
          <a:solidFill>
            <a:schemeClr val="tx1"/>
          </a:solidFill>
          <a:latin typeface="+mn-lt"/>
          <a:ea typeface="+mn-ea"/>
          <a:cs typeface="+mn-cs"/>
        </a:defRPr>
      </a:lvl8pPr>
      <a:lvl9pPr marL="3023870" algn="l" defTabSz="756285" rtl="0" eaLnBrk="1" latinLnBrk="0" hangingPunct="1">
        <a:defRPr sz="14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46000"/>
          </a:schemeClr>
        </a:solidFill>
        <a:effectLst/>
      </p:bgPr>
    </p:bg>
    <p:spTree>
      <p:nvGrpSpPr>
        <p:cNvPr id="1" name=""/>
        <p:cNvGrpSpPr/>
        <p:nvPr/>
      </p:nvGrpSpPr>
      <p:grpSpPr/>
      <p:sp>
        <p:nvSpPr>
          <p:cNvPr id="7" name="矩形 6"/>
          <p:cNvSpPr/>
          <p:nvPr/>
        </p:nvSpPr>
        <p:spPr>
          <a:xfrm>
            <a:off x="133985" y="101283"/>
            <a:ext cx="7292340" cy="10488930"/>
          </a:xfrm>
          <a:prstGeom prst="rect">
            <a:avLst/>
          </a:prstGeom>
          <a:solidFill>
            <a:schemeClr val="accent5">
              <a:lumMod val="5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5" name="矩形 14"/>
          <p:cNvSpPr/>
          <p:nvPr/>
        </p:nvSpPr>
        <p:spPr>
          <a:xfrm>
            <a:off x="280035" y="2227580"/>
            <a:ext cx="6999605" cy="7249795"/>
          </a:xfrm>
          <a:prstGeom prst="rect">
            <a:avLst/>
          </a:prstGeom>
          <a:solidFill>
            <a:schemeClr val="bg1"/>
          </a:solidFill>
          <a:ln>
            <a:solidFill>
              <a:schemeClr val="accent2">
                <a:lumMod val="60000"/>
                <a:lumOff val="4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8" name="文本框 7"/>
          <p:cNvSpPr txBox="1"/>
          <p:nvPr/>
        </p:nvSpPr>
        <p:spPr>
          <a:xfrm>
            <a:off x="467995" y="518160"/>
            <a:ext cx="6624320" cy="1423035"/>
          </a:xfrm>
          <a:prstGeom prst="rect">
            <a:avLst/>
          </a:prstGeom>
        </p:spPr>
        <p:txBody>
          <a:bodyPr>
            <a:noAutofit/>
          </a:bodyPr>
          <a:p>
            <a:pPr indent="0" algn="ctr" defTabSz="266700" fontAlgn="auto">
              <a:lnSpc>
                <a:spcPts val="5500"/>
              </a:lnSpc>
            </a:pPr>
            <a:r>
              <a:rPr lang="zh-CN" altLang="en-US" sz="4000" b="1">
                <a:solidFill>
                  <a:schemeClr val="accent3">
                    <a:lumMod val="20000"/>
                    <a:lumOff val="80000"/>
                  </a:schemeClr>
                </a:solidFill>
                <a:latin typeface="方正大标宋_GBK" panose="02000000000000000000" charset="-122"/>
                <a:ea typeface="方正大标宋_GBK" panose="02000000000000000000" charset="-122"/>
                <a:sym typeface="方正大标宋_GBK" panose="02000000000000000000" charset="-122"/>
              </a:rPr>
              <a:t>营养指导员职业技能培训</a:t>
            </a:r>
            <a:endParaRPr lang="zh-CN" altLang="en-US" sz="4000" b="1">
              <a:solidFill>
                <a:schemeClr val="accent3">
                  <a:lumMod val="20000"/>
                  <a:lumOff val="80000"/>
                </a:schemeClr>
              </a:solidFill>
              <a:latin typeface="方正大标宋_GBK" panose="02000000000000000000" charset="-122"/>
              <a:ea typeface="方正大标宋_GBK" panose="02000000000000000000" charset="-122"/>
              <a:sym typeface="方正大标宋_GBK" panose="02000000000000000000" charset="-122"/>
            </a:endParaRPr>
          </a:p>
          <a:p>
            <a:pPr indent="0" algn="ctr" defTabSz="266700" fontAlgn="auto">
              <a:lnSpc>
                <a:spcPts val="5500"/>
              </a:lnSpc>
            </a:pPr>
            <a:r>
              <a:rPr lang="zh-CN" altLang="en-US" sz="4000" b="1">
                <a:solidFill>
                  <a:schemeClr val="accent3">
                    <a:lumMod val="20000"/>
                    <a:lumOff val="80000"/>
                  </a:schemeClr>
                </a:solidFill>
                <a:latin typeface="方正大标宋_GBK" panose="02000000000000000000" charset="-122"/>
                <a:ea typeface="方正大标宋_GBK" panose="02000000000000000000" charset="-122"/>
                <a:sym typeface="方正大标宋_GBK" panose="02000000000000000000" charset="-122"/>
              </a:rPr>
              <a:t>第五批招生简章</a:t>
            </a:r>
            <a:endParaRPr lang="zh-CN" altLang="en-US" sz="4000" b="1">
              <a:solidFill>
                <a:schemeClr val="accent3">
                  <a:lumMod val="20000"/>
                  <a:lumOff val="80000"/>
                </a:schemeClr>
              </a:solidFill>
              <a:latin typeface="方正大标宋_GBK" panose="02000000000000000000" charset="-122"/>
              <a:ea typeface="方正大标宋_GBK" panose="02000000000000000000" charset="-122"/>
              <a:sym typeface="方正大标宋_GBK" panose="02000000000000000000" charset="-122"/>
            </a:endParaRPr>
          </a:p>
        </p:txBody>
      </p:sp>
      <p:sp>
        <p:nvSpPr>
          <p:cNvPr id="11" name="矩形 10"/>
          <p:cNvSpPr/>
          <p:nvPr/>
        </p:nvSpPr>
        <p:spPr>
          <a:xfrm>
            <a:off x="280035" y="2227580"/>
            <a:ext cx="6999605" cy="7253605"/>
          </a:xfrm>
          <a:prstGeom prst="rect">
            <a:avLst/>
          </a:prstGeom>
          <a:solidFill>
            <a:schemeClr val="accent2">
              <a:lumMod val="20000"/>
              <a:lumOff val="80000"/>
              <a:alpha val="50000"/>
            </a:schemeClr>
          </a:solidFill>
          <a:ln>
            <a:solidFill>
              <a:schemeClr val="accent2">
                <a:lumMod val="60000"/>
                <a:lumOff val="4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2" name="文本框 11"/>
          <p:cNvSpPr txBox="1"/>
          <p:nvPr/>
        </p:nvSpPr>
        <p:spPr>
          <a:xfrm>
            <a:off x="527050" y="2263140"/>
            <a:ext cx="6487160" cy="7003415"/>
          </a:xfrm>
          <a:prstGeom prst="rect">
            <a:avLst/>
          </a:prstGeom>
          <a:noFill/>
        </p:spPr>
        <p:txBody>
          <a:bodyPr wrap="square" rtlCol="0" anchor="t">
            <a:noAutofit/>
          </a:bodyPr>
          <a:p>
            <a:pPr indent="388620" algn="just" fontAlgn="auto">
              <a:lnSpc>
                <a:spcPts val="2600"/>
              </a:lnSpc>
              <a:spcBef>
                <a:spcPts val="600"/>
              </a:spcBef>
              <a:spcAft>
                <a:spcPts val="300"/>
              </a:spcAft>
              <a:buClrTx/>
              <a:buSzTx/>
              <a:buFontTx/>
              <a:extLst>
                <a:ext uri="{35155182-B16C-46BC-9424-99874614C6A1}">
                  <wpsdc:indentchars xmlns:wpsdc="http://www.wps.cn/officeDocument/2017/drawingmlCustomData" val="170" checksum="1215535545"/>
                </a:ext>
              </a:extLst>
            </a:pPr>
            <a:r>
              <a:rPr lang="zh-CN" altLang="en-US">
                <a:solidFill>
                  <a:srgbClr val="18605A"/>
                </a:solidFill>
                <a:latin typeface="方正兰亭大黑_GBK" panose="02000500000000000000" charset="-122"/>
                <a:ea typeface="方正兰亭大黑_GBK" panose="02000500000000000000" charset="-122"/>
                <a:cs typeface="黑体" panose="02010609060101010101" charset="-122"/>
              </a:rPr>
              <a:t>一、培训对象：</a:t>
            </a:r>
            <a:endParaRPr lang="zh-CN" altLang="en-US">
              <a:solidFill>
                <a:srgbClr val="18605A"/>
              </a:solidFill>
              <a:latin typeface="方正兰亭大黑_GBK" panose="02000500000000000000" charset="-122"/>
              <a:ea typeface="方正兰亭大黑_GBK" panose="02000500000000000000" charset="-122"/>
              <a:cs typeface="黑体" panose="02010609060101010101" charset="-122"/>
            </a:endParaRPr>
          </a:p>
          <a:p>
            <a:pPr indent="381000" algn="just" fontAlgn="auto">
              <a:lnSpc>
                <a:spcPts val="2600"/>
              </a:lnSpc>
              <a:spcBef>
                <a:spcPts val="0"/>
              </a:spcBef>
              <a:spcAft>
                <a:spcPts val="0"/>
              </a:spcAft>
              <a:extLst>
                <a:ext uri="{35155182-B16C-46BC-9424-99874614C6A1}">
                  <wpsdc:indentchars xmlns:wpsdc="http://www.wps.cn/officeDocument/2017/drawingmlCustomData" val="200" checksum="2033819950"/>
                </a:ext>
              </a:extLst>
            </a:pPr>
            <a:r>
              <a:rPr lang="zh-CN" altLang="en-US" sz="1500" b="1">
                <a:latin typeface="黑体" panose="02010609060101010101" charset="-122"/>
                <a:ea typeface="黑体" panose="02010609060101010101" charset="-122"/>
                <a:cs typeface="黑体" panose="02010609060101010101" charset="-122"/>
              </a:rPr>
              <a:t>拟参加2026年国家卫健委组织的营养指导员考试但不具备报考资格条件的人员；提升营养指导员理论技能水平的人员。</a:t>
            </a:r>
            <a:endParaRPr lang="zh-CN" altLang="en-US" sz="1500" b="1">
              <a:latin typeface="黑体" panose="02010609060101010101" charset="-122"/>
              <a:ea typeface="黑体" panose="02010609060101010101" charset="-122"/>
              <a:cs typeface="黑体" panose="02010609060101010101" charset="-122"/>
            </a:endParaRPr>
          </a:p>
          <a:p>
            <a:pPr indent="388620" algn="just" fontAlgn="auto">
              <a:lnSpc>
                <a:spcPts val="2600"/>
              </a:lnSpc>
              <a:spcBef>
                <a:spcPts val="600"/>
              </a:spcBef>
              <a:spcAft>
                <a:spcPts val="300"/>
              </a:spcAft>
              <a:buClrTx/>
              <a:buSzTx/>
              <a:buFontTx/>
              <a:extLst>
                <a:ext uri="{35155182-B16C-46BC-9424-99874614C6A1}">
                  <wpsdc:indentchars xmlns:wpsdc="http://www.wps.cn/officeDocument/2017/drawingmlCustomData" val="170" checksum="1215535545"/>
                </a:ext>
              </a:extLst>
            </a:pPr>
            <a:r>
              <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rPr>
              <a:t>二、培训形式：</a:t>
            </a:r>
            <a:endPar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endParaRPr>
          </a:p>
          <a:p>
            <a:pPr indent="381000" algn="just" fontAlgn="auto">
              <a:lnSpc>
                <a:spcPts val="2600"/>
              </a:lnSpc>
              <a:spcBef>
                <a:spcPts val="0"/>
              </a:spcBef>
              <a:spcAft>
                <a:spcPts val="0"/>
              </a:spcAft>
              <a:extLst>
                <a:ext uri="{35155182-B16C-46BC-9424-99874614C6A1}">
                  <wpsdc:indentchars xmlns:wpsdc="http://www.wps.cn/officeDocument/2017/drawingmlCustomData" val="200" checksum="2033819950"/>
                </a:ext>
              </a:extLst>
            </a:pPr>
            <a:r>
              <a:rPr lang="zh-CN" altLang="en-US" sz="1500" b="1">
                <a:latin typeface="黑体" panose="02010609060101010101" charset="-122"/>
                <a:ea typeface="黑体" panose="02010609060101010101" charset="-122"/>
                <a:cs typeface="黑体" panose="02010609060101010101" charset="-122"/>
              </a:rPr>
              <a:t>采取线上的方式，通过腾讯会议开展直播授课，全程课程录制，学员课后可随时观看课程回放。</a:t>
            </a:r>
            <a:endParaRPr lang="zh-CN" altLang="en-US" sz="1500" b="1">
              <a:latin typeface="黑体" panose="02010609060101010101" charset="-122"/>
              <a:ea typeface="黑体" panose="02010609060101010101" charset="-122"/>
              <a:cs typeface="黑体" panose="02010609060101010101" charset="-122"/>
            </a:endParaRPr>
          </a:p>
          <a:p>
            <a:pPr indent="388620" algn="just" fontAlgn="auto">
              <a:lnSpc>
                <a:spcPts val="2600"/>
              </a:lnSpc>
              <a:spcBef>
                <a:spcPts val="600"/>
              </a:spcBef>
              <a:spcAft>
                <a:spcPts val="300"/>
              </a:spcAft>
              <a:buClrTx/>
              <a:buSzTx/>
              <a:buFontTx/>
              <a:extLst>
                <a:ext uri="{35155182-B16C-46BC-9424-99874614C6A1}">
                  <wpsdc:indentchars xmlns:wpsdc="http://www.wps.cn/officeDocument/2017/drawingmlCustomData" val="170" checksum="1215535545"/>
                </a:ext>
              </a:extLst>
            </a:pPr>
            <a:r>
              <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rPr>
              <a:t>三、培训时间：</a:t>
            </a:r>
            <a:endPar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endParaRPr>
          </a:p>
          <a:p>
            <a:pPr indent="381000" algn="just" fontAlgn="auto">
              <a:lnSpc>
                <a:spcPts val="2600"/>
              </a:lnSpc>
              <a:spcBef>
                <a:spcPts val="0"/>
              </a:spcBef>
              <a:spcAft>
                <a:spcPts val="0"/>
              </a:spcAft>
              <a:extLst>
                <a:ext uri="{35155182-B16C-46BC-9424-99874614C6A1}">
                  <wpsdc:indentchars xmlns:wpsdc="http://www.wps.cn/officeDocument/2017/drawingmlCustomData" val="200" checksum="2033819950"/>
                </a:ext>
              </a:extLst>
            </a:pPr>
            <a:r>
              <a:rPr lang="zh-CN" altLang="en-US" sz="1500" b="1">
                <a:latin typeface="黑体" panose="02010609060101010101" charset="-122"/>
                <a:ea typeface="黑体" panose="02010609060101010101" charset="-122"/>
                <a:cs typeface="黑体" panose="02010609060101010101" charset="-122"/>
              </a:rPr>
              <a:t>周末上午8:30-11:40（4课时），下午14:30-17:40（4课时）；</a:t>
            </a:r>
            <a:endParaRPr lang="zh-CN" altLang="en-US" sz="1500" b="1">
              <a:latin typeface="黑体" panose="02010609060101010101" charset="-122"/>
              <a:ea typeface="黑体" panose="02010609060101010101" charset="-122"/>
              <a:cs typeface="黑体" panose="02010609060101010101" charset="-122"/>
            </a:endParaRPr>
          </a:p>
          <a:p>
            <a:pPr indent="381000" algn="just" fontAlgn="auto">
              <a:lnSpc>
                <a:spcPts val="2600"/>
              </a:lnSpc>
              <a:spcBef>
                <a:spcPts val="0"/>
              </a:spcBef>
              <a:spcAft>
                <a:spcPts val="0"/>
              </a:spcAft>
              <a:extLst>
                <a:ext uri="{35155182-B16C-46BC-9424-99874614C6A1}">
                  <wpsdc:indentchars xmlns:wpsdc="http://www.wps.cn/officeDocument/2017/drawingmlCustomData" val="200" checksum="2033819950"/>
                </a:ext>
              </a:extLst>
            </a:pPr>
            <a:r>
              <a:rPr lang="zh-CN" altLang="en-US" sz="1500" b="1">
                <a:latin typeface="黑体" panose="02010609060101010101" charset="-122"/>
                <a:ea typeface="黑体" panose="02010609060101010101" charset="-122"/>
                <a:cs typeface="黑体" panose="02010609060101010101" charset="-122"/>
              </a:rPr>
              <a:t>周一至周五晚上19:30-21:50（3课时）。</a:t>
            </a:r>
            <a:endParaRPr lang="zh-CN" altLang="en-US" sz="1500" b="1">
              <a:latin typeface="黑体" panose="02010609060101010101" charset="-122"/>
              <a:ea typeface="黑体" panose="02010609060101010101" charset="-122"/>
              <a:cs typeface="黑体" panose="02010609060101010101" charset="-122"/>
            </a:endParaRPr>
          </a:p>
          <a:p>
            <a:pPr indent="388620" algn="just" fontAlgn="auto">
              <a:lnSpc>
                <a:spcPts val="2600"/>
              </a:lnSpc>
              <a:spcBef>
                <a:spcPts val="600"/>
              </a:spcBef>
              <a:spcAft>
                <a:spcPts val="300"/>
              </a:spcAft>
              <a:buClrTx/>
              <a:buSzTx/>
              <a:buFontTx/>
              <a:extLst>
                <a:ext uri="{35155182-B16C-46BC-9424-99874614C6A1}">
                  <wpsdc:indentchars xmlns:wpsdc="http://www.wps.cn/officeDocument/2017/drawingmlCustomData" val="170" checksum="1215535545"/>
                </a:ext>
              </a:extLst>
            </a:pPr>
            <a:r>
              <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rPr>
              <a:t>四、培训证书</a:t>
            </a:r>
            <a:endPar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endParaRPr>
          </a:p>
          <a:p>
            <a:pPr indent="381000" algn="just" fontAlgn="auto">
              <a:lnSpc>
                <a:spcPts val="2600"/>
              </a:lnSpc>
              <a:spcBef>
                <a:spcPts val="0"/>
              </a:spcBef>
              <a:spcAft>
                <a:spcPts val="0"/>
              </a:spcAft>
              <a:extLst>
                <a:ext uri="{35155182-B16C-46BC-9424-99874614C6A1}">
                  <wpsdc:indentchars xmlns:wpsdc="http://www.wps.cn/officeDocument/2017/drawingmlCustomData" val="200" checksum="2033819950"/>
                </a:ext>
              </a:extLst>
            </a:pPr>
            <a:r>
              <a:rPr lang="zh-CN" altLang="en-US" sz="1500" b="1">
                <a:latin typeface="黑体" panose="02010609060101010101" charset="-122"/>
                <a:ea typeface="黑体" panose="02010609060101010101" charset="-122"/>
                <a:cs typeface="黑体" panose="02010609060101010101" charset="-122"/>
              </a:rPr>
              <a:t>1.理论培训合格证书：完成全程理论培训的学员，均可获得加盖“济宁医学院”公章的培训合格证书，持该证书可报名参加国家卫健委统一组织的营养指导员理论考试。</a:t>
            </a:r>
            <a:endParaRPr lang="zh-CN" altLang="en-US" sz="1500" b="1">
              <a:latin typeface="黑体" panose="02010609060101010101" charset="-122"/>
              <a:ea typeface="黑体" panose="02010609060101010101" charset="-122"/>
              <a:cs typeface="黑体" panose="02010609060101010101" charset="-122"/>
            </a:endParaRPr>
          </a:p>
          <a:p>
            <a:pPr indent="381000" algn="just" fontAlgn="auto">
              <a:lnSpc>
                <a:spcPts val="2600"/>
              </a:lnSpc>
              <a:spcBef>
                <a:spcPts val="0"/>
              </a:spcBef>
              <a:spcAft>
                <a:spcPts val="0"/>
              </a:spcAft>
              <a:extLst>
                <a:ext uri="{35155182-B16C-46BC-9424-99874614C6A1}">
                  <wpsdc:indentchars xmlns:wpsdc="http://www.wps.cn/officeDocument/2017/drawingmlCustomData" val="200" checksum="2033819950"/>
                </a:ext>
              </a:extLst>
            </a:pPr>
            <a:r>
              <a:rPr lang="zh-CN" altLang="en-US" sz="1500" b="1">
                <a:latin typeface="黑体" panose="02010609060101010101" charset="-122"/>
                <a:ea typeface="黑体" panose="02010609060101010101" charset="-122"/>
                <a:cs typeface="黑体" panose="02010609060101010101" charset="-122"/>
              </a:rPr>
              <a:t>2.营养指导员能力培训合格证书：凡取得理论知识考试及专业技能考评双项合格证明的学员，依据国家卫健委有关文件，由国家培训管理机构中国健康管理协会和济宁医学院共同颁发《营养指导员能力培训合格证书》，并正式备案进入全国营养指导员人才信息库，在官方网站（</a:t>
            </a:r>
            <a:r>
              <a:rPr lang="en-US" altLang="zh-CN" sz="1500" b="1">
                <a:latin typeface="黑体" panose="02010609060101010101" charset="-122"/>
                <a:ea typeface="黑体" panose="02010609060101010101" charset="-122"/>
                <a:cs typeface="黑体" panose="02010609060101010101" charset="-122"/>
              </a:rPr>
              <a:t>www.cha-china.org）</a:t>
            </a:r>
            <a:r>
              <a:rPr lang="zh-CN" altLang="en-US" sz="1500" b="1">
                <a:latin typeface="黑体" panose="02010609060101010101" charset="-122"/>
                <a:ea typeface="黑体" panose="02010609060101010101" charset="-122"/>
                <a:cs typeface="黑体" panose="02010609060101010101" charset="-122"/>
              </a:rPr>
              <a:t>提供备案查询，为营养指导员就业、晋升等方面提供服务。</a:t>
            </a:r>
            <a:endParaRPr lang="zh-CN" altLang="en-US" sz="1500" b="1">
              <a:latin typeface="黑体" panose="02010609060101010101" charset="-122"/>
              <a:ea typeface="黑体" panose="02010609060101010101" charset="-122"/>
              <a:cs typeface="黑体" panose="02010609060101010101" charset="-122"/>
            </a:endParaRPr>
          </a:p>
        </p:txBody>
      </p:sp>
      <p:sp>
        <p:nvSpPr>
          <p:cNvPr id="17" name="矩形 16"/>
          <p:cNvSpPr/>
          <p:nvPr/>
        </p:nvSpPr>
        <p:spPr>
          <a:xfrm>
            <a:off x="207010" y="229553"/>
            <a:ext cx="7145655" cy="10232390"/>
          </a:xfrm>
          <a:prstGeom prst="rect">
            <a:avLst/>
          </a:prstGeom>
          <a:noFill/>
          <a:ln>
            <a:solidFill>
              <a:schemeClr val="accent3"/>
            </a:solidFill>
          </a:ln>
          <a:extLst>
            <a:ext uri="{909E8E84-426E-40DD-AFC4-6F175D3DCCD1}">
              <a14:hiddenFill xmlns:a14="http://schemas.microsoft.com/office/drawing/2010/main">
                <a:solidFill>
                  <a:schemeClr val="accent5">
                    <a:lumMod val="50000"/>
                  </a:schemeClr>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 name="文本框 2"/>
          <p:cNvSpPr txBox="1"/>
          <p:nvPr/>
        </p:nvSpPr>
        <p:spPr>
          <a:xfrm>
            <a:off x="372745" y="9747885"/>
            <a:ext cx="6813550" cy="419100"/>
          </a:xfrm>
          <a:prstGeom prst="rect">
            <a:avLst/>
          </a:prstGeom>
          <a:noFill/>
        </p:spPr>
        <p:txBody>
          <a:bodyPr wrap="square" rtlCol="0" anchor="t">
            <a:noAutofit/>
          </a:bodyPr>
          <a:p>
            <a:pPr algn="ctr"/>
            <a:r>
              <a:rPr lang="zh-CN" altLang="en-US" b="1">
                <a:solidFill>
                  <a:schemeClr val="accent3">
                    <a:lumMod val="20000"/>
                    <a:lumOff val="80000"/>
                  </a:schemeClr>
                </a:solidFill>
                <a:latin typeface="黑体" panose="02010609060101010101" charset="-122"/>
                <a:ea typeface="黑体" panose="02010609060101010101" charset="-122"/>
                <a:cs typeface="黑体" panose="02010609060101010101" charset="-122"/>
              </a:rPr>
              <a:t>培训主办单位:济宁医学院社会服务与培训中心、公共卫生学院</a:t>
            </a:r>
            <a:endParaRPr lang="zh-CN" altLang="en-US" b="1">
              <a:solidFill>
                <a:schemeClr val="accent3">
                  <a:lumMod val="20000"/>
                  <a:lumOff val="80000"/>
                </a:schemeClr>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46000"/>
          </a:schemeClr>
        </a:solidFill>
        <a:effectLst/>
      </p:bgPr>
    </p:bg>
    <p:spTree>
      <p:nvGrpSpPr>
        <p:cNvPr id="1" name=""/>
        <p:cNvGrpSpPr/>
        <p:nvPr/>
      </p:nvGrpSpPr>
      <p:grpSpPr/>
      <p:sp>
        <p:nvSpPr>
          <p:cNvPr id="10" name="文本框 9"/>
          <p:cNvSpPr txBox="1"/>
          <p:nvPr/>
        </p:nvSpPr>
        <p:spPr>
          <a:xfrm>
            <a:off x="492125" y="478790"/>
            <a:ext cx="6575425" cy="10111740"/>
          </a:xfrm>
          <a:prstGeom prst="rect">
            <a:avLst/>
          </a:prstGeom>
          <a:noFill/>
        </p:spPr>
        <p:txBody>
          <a:bodyPr wrap="square" rtlCol="0" anchor="t">
            <a:noAutofit/>
          </a:bodyPr>
          <a:p>
            <a:pPr indent="388620" algn="just" fontAlgn="auto">
              <a:lnSpc>
                <a:spcPts val="2600"/>
              </a:lnSpc>
              <a:spcBef>
                <a:spcPts val="600"/>
              </a:spcBef>
              <a:spcAft>
                <a:spcPts val="300"/>
              </a:spcAft>
              <a:buClrTx/>
              <a:buSzTx/>
              <a:buFontTx/>
              <a:buNone/>
              <a:extLst>
                <a:ext uri="{35155182-B16C-46BC-9424-99874614C6A1}">
                  <wpsdc:indentchars xmlns:wpsdc="http://www.wps.cn/officeDocument/2017/drawingmlCustomData" val="170" checksum="1215535545"/>
                </a:ext>
              </a:extLst>
            </a:pPr>
            <a:r>
              <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rPr>
              <a:t>五、培训师资</a:t>
            </a:r>
            <a:endPar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r>
              <a:rPr lang="zh-CN" altLang="en-US" sz="1500" b="1">
                <a:solidFill>
                  <a:schemeClr val="tx1"/>
                </a:solidFill>
                <a:latin typeface="黑体" panose="02010609060101010101" charset="-122"/>
                <a:ea typeface="黑体" panose="02010609060101010101" charset="-122"/>
                <a:cs typeface="黑体" panose="02010609060101010101" charset="-122"/>
              </a:rPr>
              <a:t>由济宁医学院、济宁医学院附属医院及济宁市疾病预防控制中心的长期从事营养指导员相关工作、具备丰富教学与实操经验的营养学专家、教授及临床营养师组成专业师资团队。</a:t>
            </a: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8620" algn="just" fontAlgn="auto">
              <a:lnSpc>
                <a:spcPts val="2600"/>
              </a:lnSpc>
              <a:spcBef>
                <a:spcPts val="600"/>
              </a:spcBef>
              <a:spcAft>
                <a:spcPts val="300"/>
              </a:spcAft>
              <a:buClrTx/>
              <a:buSzTx/>
              <a:buFontTx/>
              <a:buNone/>
              <a:extLst>
                <a:ext uri="{35155182-B16C-46BC-9424-99874614C6A1}">
                  <wpsdc:indentchars xmlns:wpsdc="http://www.wps.cn/officeDocument/2017/drawingmlCustomData" val="170" checksum="1215535545"/>
                </a:ext>
              </a:extLst>
            </a:pPr>
            <a:r>
              <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rPr>
              <a:t>六、收费标准</a:t>
            </a:r>
            <a:endPar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r>
              <a:rPr lang="zh-CN" altLang="en-US" sz="1500" b="1">
                <a:solidFill>
                  <a:schemeClr val="tx1"/>
                </a:solidFill>
                <a:latin typeface="黑体" panose="02010609060101010101" charset="-122"/>
                <a:ea typeface="黑体" panose="02010609060101010101" charset="-122"/>
                <a:cs typeface="黑体" panose="02010609060101010101" charset="-122"/>
              </a:rPr>
              <a:t>1.理论+技能：1500元/人，包含：培训费、管理费、技能鉴定费等（不含全国统一理论考试费160元/人，该费用由学员直接缴纳至山东省卫健委）。</a:t>
            </a: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r>
              <a:rPr lang="zh-CN" altLang="en-US" sz="1500" b="1">
                <a:solidFill>
                  <a:schemeClr val="tx1"/>
                </a:solidFill>
                <a:latin typeface="黑体" panose="02010609060101010101" charset="-122"/>
                <a:ea typeface="黑体" panose="02010609060101010101" charset="-122"/>
                <a:cs typeface="黑体" panose="02010609060101010101" charset="-122"/>
              </a:rPr>
              <a:t>2.技能：1200元/人，包含培训费、管理费、技能鉴定费等（仅面向已取得国家卫健委营养指导员理论考试合格的学员）。</a:t>
            </a: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8620" algn="just" fontAlgn="auto">
              <a:lnSpc>
                <a:spcPts val="2600"/>
              </a:lnSpc>
              <a:spcBef>
                <a:spcPts val="600"/>
              </a:spcBef>
              <a:spcAft>
                <a:spcPts val="300"/>
              </a:spcAft>
              <a:buClrTx/>
              <a:buSzTx/>
              <a:buFontTx/>
              <a:buNone/>
              <a:extLst>
                <a:ext uri="{35155182-B16C-46BC-9424-99874614C6A1}">
                  <wpsdc:indentchars xmlns:wpsdc="http://www.wps.cn/officeDocument/2017/drawingmlCustomData" val="170" checksum="1215535545"/>
                </a:ext>
              </a:extLst>
            </a:pPr>
            <a:r>
              <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rPr>
              <a:t>七、报名方式</a:t>
            </a:r>
            <a:endPar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r>
              <a:rPr lang="zh-CN" altLang="en-US" sz="1500" b="1">
                <a:solidFill>
                  <a:schemeClr val="tx1"/>
                </a:solidFill>
                <a:latin typeface="黑体" panose="02010609060101010101" charset="-122"/>
                <a:ea typeface="黑体" panose="02010609060101010101" charset="-122"/>
                <a:cs typeface="黑体" panose="02010609060101010101" charset="-122"/>
              </a:rPr>
              <a:t>扫码在线填写报名登记表；扫码完成缴费。无单位报销者，开票单位名称填写个人姓名，纳税人识别号填写“无”。缴费成功后，请将缴费截图上传至报名登记表对应位置。</a:t>
            </a: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8620" algn="just" fontAlgn="auto">
              <a:lnSpc>
                <a:spcPts val="2600"/>
              </a:lnSpc>
              <a:spcBef>
                <a:spcPts val="600"/>
              </a:spcBef>
              <a:spcAft>
                <a:spcPts val="300"/>
              </a:spcAft>
              <a:buClrTx/>
              <a:buSzTx/>
              <a:buFontTx/>
              <a:buNone/>
              <a:extLst>
                <a:ext uri="{35155182-B16C-46BC-9424-99874614C6A1}">
                  <wpsdc:indentchars xmlns:wpsdc="http://www.wps.cn/officeDocument/2017/drawingmlCustomData" val="170" checksum="1215535545"/>
                </a:ext>
              </a:extLst>
            </a:pPr>
            <a:r>
              <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rPr>
              <a:t>八、开班计划</a:t>
            </a:r>
            <a:endParaRPr lang="zh-CN" altLang="en-US" sz="1800">
              <a:solidFill>
                <a:srgbClr val="18605A"/>
              </a:solidFill>
              <a:latin typeface="方正兰亭大黑_GBK" panose="02000500000000000000" charset="-122"/>
              <a:ea typeface="方正兰亭大黑_GBK" panose="02000500000000000000"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r>
              <a:rPr lang="zh-CN" altLang="en-US" sz="1500" b="1">
                <a:solidFill>
                  <a:schemeClr val="tx1"/>
                </a:solidFill>
                <a:latin typeface="黑体" panose="02010609060101010101" charset="-122"/>
                <a:ea typeface="黑体" panose="02010609060101010101" charset="-122"/>
                <a:cs typeface="黑体" panose="02010609060101010101" charset="-122"/>
              </a:rPr>
              <a:t>根据实际报名人数统筹安排，第一班将于8月开班。</a:t>
            </a: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1000" algn="just" fontAlgn="auto">
              <a:lnSpc>
                <a:spcPts val="30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1000" algn="r" fontAlgn="auto">
              <a:lnSpc>
                <a:spcPts val="25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r>
              <a:rPr lang="en-US" altLang="zh-CN" sz="1500" b="1">
                <a:solidFill>
                  <a:schemeClr val="tx1"/>
                </a:solidFill>
                <a:latin typeface="黑体" panose="02010609060101010101" charset="-122"/>
                <a:ea typeface="黑体" panose="02010609060101010101" charset="-122"/>
                <a:cs typeface="黑体" panose="02010609060101010101" charset="-122"/>
              </a:rPr>
              <a:t>     </a:t>
            </a:r>
            <a:r>
              <a:rPr lang="zh-CN" altLang="en-US" sz="1500" b="1">
                <a:solidFill>
                  <a:schemeClr val="tx1"/>
                </a:solidFill>
                <a:latin typeface="黑体" panose="02010609060101010101" charset="-122"/>
                <a:ea typeface="黑体" panose="02010609060101010101" charset="-122"/>
                <a:cs typeface="黑体" panose="02010609060101010101" charset="-122"/>
              </a:rPr>
              <a:t>济宁医学院社会服务与培训中心	</a:t>
            </a:r>
            <a:endParaRPr lang="zh-CN" altLang="en-US" sz="1500" b="1">
              <a:solidFill>
                <a:schemeClr val="tx1"/>
              </a:solidFill>
              <a:latin typeface="黑体" panose="02010609060101010101" charset="-122"/>
              <a:ea typeface="黑体" panose="02010609060101010101" charset="-122"/>
              <a:cs typeface="黑体" panose="02010609060101010101" charset="-122"/>
            </a:endParaRPr>
          </a:p>
          <a:p>
            <a:pPr indent="381000" algn="just" fontAlgn="auto">
              <a:lnSpc>
                <a:spcPts val="2500"/>
              </a:lnSpc>
              <a:spcBef>
                <a:spcPts val="0"/>
              </a:spcBef>
              <a:spcAft>
                <a:spcPts val="0"/>
              </a:spcAft>
              <a:buClr>
                <a:srgbClr val="18605A"/>
              </a:buClr>
              <a:buSzTx/>
              <a:buFont typeface="Wingdings" panose="05000000000000000000" charset="0"/>
              <a:buNone/>
              <a:extLst>
                <a:ext uri="{35155182-B16C-46BC-9424-99874614C6A1}">
                  <wpsdc:indentchars xmlns:wpsdc="http://www.wps.cn/officeDocument/2017/drawingmlCustomData" val="200" checksum="2033819950"/>
                </a:ext>
              </a:extLst>
            </a:pPr>
            <a:r>
              <a:rPr lang="en-US" altLang="zh-CN" sz="1500" b="1">
                <a:solidFill>
                  <a:schemeClr val="tx1"/>
                </a:solidFill>
                <a:latin typeface="黑体" panose="02010609060101010101" charset="-122"/>
                <a:ea typeface="黑体" panose="02010609060101010101" charset="-122"/>
                <a:cs typeface="黑体" panose="02010609060101010101" charset="-122"/>
              </a:rPr>
              <a:t>                                         2026</a:t>
            </a:r>
            <a:r>
              <a:rPr lang="zh-CN" altLang="en-US" sz="1500" b="1">
                <a:solidFill>
                  <a:schemeClr val="tx1"/>
                </a:solidFill>
                <a:latin typeface="黑体" panose="02010609060101010101" charset="-122"/>
                <a:ea typeface="黑体" panose="02010609060101010101" charset="-122"/>
                <a:cs typeface="黑体" panose="02010609060101010101" charset="-122"/>
              </a:rPr>
              <a:t>年</a:t>
            </a:r>
            <a:r>
              <a:rPr lang="en-US" altLang="zh-CN" sz="1500" b="1">
                <a:solidFill>
                  <a:schemeClr val="tx1"/>
                </a:solidFill>
                <a:latin typeface="黑体" panose="02010609060101010101" charset="-122"/>
                <a:ea typeface="黑体" panose="02010609060101010101" charset="-122"/>
                <a:cs typeface="黑体" panose="02010609060101010101" charset="-122"/>
              </a:rPr>
              <a:t>7</a:t>
            </a:r>
            <a:r>
              <a:rPr lang="zh-CN" altLang="en-US" sz="1500" b="1">
                <a:solidFill>
                  <a:schemeClr val="tx1"/>
                </a:solidFill>
                <a:latin typeface="黑体" panose="02010609060101010101" charset="-122"/>
                <a:ea typeface="黑体" panose="02010609060101010101" charset="-122"/>
                <a:cs typeface="黑体" panose="02010609060101010101" charset="-122"/>
              </a:rPr>
              <a:t>月</a:t>
            </a:r>
            <a:r>
              <a:rPr lang="en-US" altLang="zh-CN" sz="1500" b="1">
                <a:solidFill>
                  <a:schemeClr val="tx1"/>
                </a:solidFill>
                <a:latin typeface="黑体" panose="02010609060101010101" charset="-122"/>
                <a:ea typeface="黑体" panose="02010609060101010101" charset="-122"/>
                <a:cs typeface="黑体" panose="02010609060101010101" charset="-122"/>
              </a:rPr>
              <a:t>8</a:t>
            </a:r>
            <a:r>
              <a:rPr lang="zh-CN" altLang="en-US" sz="1500" b="1">
                <a:solidFill>
                  <a:schemeClr val="tx1"/>
                </a:solidFill>
                <a:latin typeface="黑体" panose="02010609060101010101" charset="-122"/>
                <a:ea typeface="黑体" panose="02010609060101010101" charset="-122"/>
                <a:cs typeface="黑体" panose="02010609060101010101" charset="-122"/>
              </a:rPr>
              <a:t>日</a:t>
            </a:r>
            <a:endParaRPr lang="zh-CN" altLang="en-US" sz="1500" b="1">
              <a:solidFill>
                <a:schemeClr val="tx1"/>
              </a:solidFill>
              <a:latin typeface="黑体" panose="02010609060101010101" charset="-122"/>
              <a:ea typeface="黑体" panose="02010609060101010101" charset="-122"/>
              <a:cs typeface="黑体" panose="02010609060101010101" charset="-122"/>
            </a:endParaRPr>
          </a:p>
        </p:txBody>
      </p:sp>
      <p:sp>
        <p:nvSpPr>
          <p:cNvPr id="17" name="矩形 16"/>
          <p:cNvSpPr/>
          <p:nvPr/>
        </p:nvSpPr>
        <p:spPr>
          <a:xfrm>
            <a:off x="207010" y="229553"/>
            <a:ext cx="7145655" cy="10232390"/>
          </a:xfrm>
          <a:prstGeom prst="rect">
            <a:avLst/>
          </a:prstGeom>
          <a:noFill/>
          <a:ln>
            <a:solidFill>
              <a:schemeClr val="accent3"/>
            </a:solidFill>
          </a:ln>
          <a:extLst>
            <a:ext uri="{909E8E84-426E-40DD-AFC4-6F175D3DCCD1}">
              <a14:hiddenFill xmlns:a14="http://schemas.microsoft.com/office/drawing/2010/main">
                <a:solidFill>
                  <a:schemeClr val="accent5">
                    <a:lumMod val="50000"/>
                  </a:schemeClr>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1600"/>
          </a:p>
        </p:txBody>
      </p:sp>
      <p:grpSp>
        <p:nvGrpSpPr>
          <p:cNvPr id="11" name="组合 10"/>
          <p:cNvGrpSpPr/>
          <p:nvPr/>
        </p:nvGrpSpPr>
        <p:grpSpPr>
          <a:xfrm>
            <a:off x="1142365" y="6875145"/>
            <a:ext cx="2245360" cy="2067458"/>
            <a:chOff x="5266" y="14001"/>
            <a:chExt cx="2545" cy="2142"/>
          </a:xfrm>
        </p:grpSpPr>
        <p:sp>
          <p:nvSpPr>
            <p:cNvPr id="3" name="矩形 2"/>
            <p:cNvSpPr/>
            <p:nvPr/>
          </p:nvSpPr>
          <p:spPr>
            <a:xfrm>
              <a:off x="5368" y="14001"/>
              <a:ext cx="2342" cy="2142"/>
            </a:xfrm>
            <a:prstGeom prst="rect">
              <a:avLst/>
            </a:prstGeom>
            <a:solidFill>
              <a:schemeClr val="bg1"/>
            </a:solidFill>
            <a:ln w="19050">
              <a:solidFill>
                <a:schemeClr val="accent4">
                  <a:lumMod val="5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pic>
          <p:nvPicPr>
            <p:cNvPr id="5" name="图片 1" descr="IMG_256"/>
            <p:cNvPicPr>
              <a:picLocks noChangeAspect="1"/>
            </p:cNvPicPr>
            <p:nvPr/>
          </p:nvPicPr>
          <p:blipFill>
            <a:blip r:embed="rId1"/>
            <a:srcRect l="3464" t="4098" r="2661" b="3689"/>
            <a:stretch>
              <a:fillRect/>
            </a:stretch>
          </p:blipFill>
          <p:spPr>
            <a:xfrm>
              <a:off x="5675" y="14109"/>
              <a:ext cx="1726" cy="1587"/>
            </a:xfrm>
            <a:prstGeom prst="rect">
              <a:avLst/>
            </a:prstGeom>
            <a:noFill/>
            <a:ln w="9525">
              <a:noFill/>
            </a:ln>
            <a:effectLst>
              <a:outerShdw blurRad="50800" dist="38100" dir="2700000" algn="tl" rotWithShape="0">
                <a:prstClr val="black">
                  <a:alpha val="40000"/>
                </a:prstClr>
              </a:outerShdw>
            </a:effectLst>
          </p:spPr>
        </p:pic>
        <p:sp>
          <p:nvSpPr>
            <p:cNvPr id="2" name="文本框 1"/>
            <p:cNvSpPr txBox="1"/>
            <p:nvPr/>
          </p:nvSpPr>
          <p:spPr>
            <a:xfrm>
              <a:off x="5266" y="15823"/>
              <a:ext cx="2545" cy="310"/>
            </a:xfrm>
            <a:prstGeom prst="rect">
              <a:avLst/>
            </a:prstGeom>
          </p:spPr>
          <p:txBody>
            <a:bodyPr wrap="square">
              <a:noAutofit/>
            </a:bodyPr>
            <a:p>
              <a:pPr indent="0" algn="ctr" defTabSz="266700" fontAlgn="auto">
                <a:spcBef>
                  <a:spcPct val="0"/>
                </a:spcBef>
                <a:spcAft>
                  <a:spcPct val="0"/>
                </a:spcAft>
                <a:tabLst>
                  <a:tab pos="1757680" algn="l"/>
                  <a:tab pos="2637155" algn="l"/>
                  <a:tab pos="5274310" algn="l"/>
                </a:tabLst>
              </a:pPr>
              <a:r>
                <a:rPr lang="zh-CN" altLang="en-US" sz="1000">
                  <a:latin typeface="思源黑体 Bold" panose="020B0800000000000000" charset="-122"/>
                  <a:ea typeface="思源黑体 Bold" panose="020B0800000000000000" charset="-122"/>
                  <a:cs typeface="思源黑体 Bold" panose="020B0800000000000000" charset="-122"/>
                </a:rPr>
                <a:t>营养指导员报名登记表 </a:t>
              </a:r>
              <a:r>
                <a:rPr lang="en-US" altLang="zh-CN" sz="1000">
                  <a:latin typeface="思源黑体 Bold" panose="020B0800000000000000" charset="-122"/>
                  <a:ea typeface="思源黑体 Bold" panose="020B0800000000000000" charset="-122"/>
                  <a:cs typeface="思源黑体 Bold" panose="020B0800000000000000" charset="-122"/>
                </a:rPr>
                <a:t> </a:t>
              </a:r>
              <a:endParaRPr lang="zh-CN" altLang="en-US" sz="1000">
                <a:latin typeface="思源黑体 Bold" panose="020B0800000000000000" charset="-122"/>
                <a:ea typeface="思源黑体 Bold" panose="020B0800000000000000" charset="-122"/>
                <a:cs typeface="思源黑体 Bold" panose="020B0800000000000000" charset="-122"/>
              </a:endParaRPr>
            </a:p>
          </p:txBody>
        </p:sp>
      </p:grpSp>
      <p:grpSp>
        <p:nvGrpSpPr>
          <p:cNvPr id="12" name="组合 11"/>
          <p:cNvGrpSpPr/>
          <p:nvPr/>
        </p:nvGrpSpPr>
        <p:grpSpPr>
          <a:xfrm>
            <a:off x="4060730" y="6848475"/>
            <a:ext cx="2245360" cy="2086762"/>
            <a:chOff x="8353" y="14001"/>
            <a:chExt cx="2545" cy="2162"/>
          </a:xfrm>
        </p:grpSpPr>
        <p:sp>
          <p:nvSpPr>
            <p:cNvPr id="7" name="矩形 6"/>
            <p:cNvSpPr/>
            <p:nvPr/>
          </p:nvSpPr>
          <p:spPr>
            <a:xfrm>
              <a:off x="8452" y="14001"/>
              <a:ext cx="2342" cy="2162"/>
            </a:xfrm>
            <a:prstGeom prst="rect">
              <a:avLst/>
            </a:prstGeom>
            <a:solidFill>
              <a:schemeClr val="bg1"/>
            </a:solidFill>
            <a:ln w="19050">
              <a:solidFill>
                <a:schemeClr val="accent4">
                  <a:lumMod val="50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9" name="文本框 8"/>
            <p:cNvSpPr txBox="1"/>
            <p:nvPr/>
          </p:nvSpPr>
          <p:spPr>
            <a:xfrm>
              <a:off x="8353" y="15823"/>
              <a:ext cx="2545" cy="310"/>
            </a:xfrm>
            <a:prstGeom prst="rect">
              <a:avLst/>
            </a:prstGeom>
          </p:spPr>
          <p:txBody>
            <a:bodyPr wrap="square">
              <a:noAutofit/>
            </a:bodyPr>
            <a:p>
              <a:pPr indent="0" algn="ctr" defTabSz="266700" fontAlgn="auto">
                <a:spcBef>
                  <a:spcPct val="0"/>
                </a:spcBef>
                <a:spcAft>
                  <a:spcPct val="0"/>
                </a:spcAft>
                <a:tabLst>
                  <a:tab pos="1757680" algn="l"/>
                  <a:tab pos="2637155" algn="l"/>
                  <a:tab pos="5274310" algn="l"/>
                </a:tabLst>
              </a:pPr>
              <a:r>
                <a:rPr lang="zh-CN" altLang="en-US" sz="1000">
                  <a:latin typeface="思源黑体 Bold" panose="020B0800000000000000" charset="-122"/>
                  <a:ea typeface="思源黑体 Bold" panose="020B0800000000000000" charset="-122"/>
                  <a:cs typeface="思源黑体 Bold" panose="020B0800000000000000" charset="-122"/>
                  <a:sym typeface="+mn-ea"/>
                </a:rPr>
                <a:t>营养指导员缴费二维码</a:t>
              </a:r>
              <a:endParaRPr lang="zh-CN" altLang="en-US" sz="1000">
                <a:latin typeface="思源黑体 Bold" panose="020B0800000000000000" charset="-122"/>
                <a:ea typeface="思源黑体 Bold" panose="020B0800000000000000" charset="-122"/>
                <a:cs typeface="思源黑体 Bold" panose="020B0800000000000000" charset="-122"/>
              </a:endParaRPr>
            </a:p>
          </p:txBody>
        </p:sp>
        <p:pic>
          <p:nvPicPr>
            <p:cNvPr id="18" name="图片 3" descr="0738d5ae226b0703bbb6f86863dc3093"/>
            <p:cNvPicPr>
              <a:picLocks noChangeAspect="1"/>
            </p:cNvPicPr>
            <p:nvPr/>
          </p:nvPicPr>
          <p:blipFill>
            <a:blip r:embed="rId2"/>
            <a:srcRect l="15808" t="16006" r="13823" b="14030"/>
            <a:stretch>
              <a:fillRect/>
            </a:stretch>
          </p:blipFill>
          <p:spPr>
            <a:xfrm>
              <a:off x="8728" y="14110"/>
              <a:ext cx="1729" cy="1586"/>
            </a:xfrm>
            <a:prstGeom prst="rect">
              <a:avLst/>
            </a:prstGeom>
            <a:effectLst>
              <a:outerShdw blurRad="50800" dist="38100" dir="2700000" algn="tl" rotWithShape="0">
                <a:prstClr val="black">
                  <a:alpha val="40000"/>
                </a:prstClr>
              </a:outerShdw>
            </a:effectLst>
          </p:spPr>
        </p:pic>
      </p:grpSp>
    </p:spTree>
  </p:cSld>
  <p:clrMapOvr>
    <a:masterClrMapping/>
  </p:clrMapOvr>
</p:sld>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895</Words>
  <Application>WPS 演示</Application>
  <PresentationFormat>宽屏</PresentationFormat>
  <Paragraphs>39</Paragraphs>
  <Slides>2</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vt:i4>
      </vt:variant>
    </vt:vector>
  </HeadingPairs>
  <TitlesOfParts>
    <vt:vector size="14" baseType="lpstr">
      <vt:lpstr>Arial</vt:lpstr>
      <vt:lpstr>宋体</vt:lpstr>
      <vt:lpstr>Wingdings</vt:lpstr>
      <vt:lpstr>方正大标宋_GBK</vt:lpstr>
      <vt:lpstr>方正兰亭大黑_GBK</vt:lpstr>
      <vt:lpstr>黑体</vt:lpstr>
      <vt:lpstr>Wingdings</vt:lpstr>
      <vt:lpstr>思源黑体 Bold</vt:lpstr>
      <vt:lpstr>Calibri</vt:lpstr>
      <vt:lpstr>微软雅黑</vt:lpstr>
      <vt:lpstr>Arial Unicode MS</vt:lpstr>
      <vt:lpstr>WPS</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qianbc</dc:creator>
  <cp:lastModifiedBy>虎子</cp:lastModifiedBy>
  <cp:revision>20</cp:revision>
  <dcterms:created xsi:type="dcterms:W3CDTF">2023-08-09T12:44:00Z</dcterms:created>
  <dcterms:modified xsi:type="dcterms:W3CDTF">2026-07-08T10:18:37Z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2052-12.1.0.26895</vt:lpwstr>
  </property>
  <property fmtid="{D5CDD505-2E9C-101B-9397-08002B2CF9AE}" pid="3" name="ICV">
    <vt:lpwstr>53557010414741838520EB881552D983_13</vt:lpwstr>
  </property>
</Properties>
</file>